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14" r:id="rId14"/>
    <p:sldId id="310" r:id="rId15"/>
    <p:sldId id="311" r:id="rId16"/>
    <p:sldId id="312" r:id="rId17"/>
    <p:sldId id="313" r:id="rId18"/>
    <p:sldId id="315" r:id="rId19"/>
    <p:sldId id="29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9BC9A98-4E17-A345-B8EA-01A89F6D69F8}">
          <p14:sldIdLst>
            <p14:sldId id="256"/>
            <p14:sldId id="262"/>
            <p14:sldId id="26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14"/>
            <p14:sldId id="310"/>
            <p14:sldId id="311"/>
            <p14:sldId id="312"/>
            <p14:sldId id="313"/>
            <p14:sldId id="315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7"/>
    <p:restoredTop sz="94709"/>
  </p:normalViewPr>
  <p:slideViewPr>
    <p:cSldViewPr snapToGrid="0" snapToObjects="1" showGuides="1">
      <p:cViewPr varScale="1">
        <p:scale>
          <a:sx n="81" d="100"/>
          <a:sy n="81" d="100"/>
        </p:scale>
        <p:origin x="85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A482-E2B9-7245-8AAC-8A342DA114F5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5092-6F6D-134F-A9A9-7FEA35F36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4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67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4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39827-A23D-E042-AD40-C48FA195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4EEE07-9DA1-2E46-922E-C3046F9D0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49092-E9AC-B644-9DC5-9C609006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AAF2-9D30-DE46-B911-CBDC66CDFC53}" type="datetime1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7084B-B70F-1246-81F0-DFB6513E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7D8A3D-D975-6A49-B3C8-2289206A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7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1A308-C700-7846-A331-967F982E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23DB4-706B-614A-AA70-DC1704B2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F29BD4-B797-0244-ABC8-C28FEF7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48D-DEEF-EE40-B476-44EFBA52846F}" type="datetime1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27A0F-6367-6244-AEB2-E1760E59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3FC953-421A-0E48-B8EF-44B2E100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22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1EFFBF-C57A-954A-BCAD-E93006EB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E1229-8ABA-1549-AAF0-46E031025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6014E0-25C5-B540-AA4A-4E478A6B9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B27BBA8F-99A7-B44A-979B-C328AA24AA81}" type="datetime1">
              <a:rPr lang="nl-NL" smtClean="0"/>
              <a:t>19-5-2021</a:t>
            </a:fld>
            <a:endParaRPr lang="nl-NL" sz="9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C6AC5-E300-7A4E-AAE0-696BBF05E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endParaRPr lang="nl-NL" sz="9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C11487-1EAD-0440-8190-BE140E06B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5F9AF3F8-AC8F-5C41-BDE3-72CE294F684A}" type="slidenum">
              <a:rPr lang="nl-NL" smtClean="0"/>
              <a:pPr/>
              <a:t>‹nr.›</a:t>
            </a:fld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9819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3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0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8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6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4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YUIQZuogrw?feature=oembed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JgvODyKcHs?feature=oembed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1BDB66D-E949-46F0-82E5-0670063A0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8792" y="0"/>
            <a:ext cx="7833208" cy="6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-1" y="0"/>
            <a:ext cx="9926427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4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Spreekbeurt over </a:t>
            </a:r>
            <a:b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Gevangenenzorg Nederland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B9480C-7EF6-2043-A3FB-F2052C68893F}"/>
              </a:ext>
            </a:extLst>
          </p:cNvPr>
          <p:cNvSpPr txBox="1"/>
          <p:nvPr/>
        </p:nvSpPr>
        <p:spPr>
          <a:xfrm>
            <a:off x="889518" y="3726120"/>
            <a:ext cx="10021077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Door Jan de Vries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4EB17-145A-4745-AC6E-F4DE258A39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6858818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Arbeid, sport en ontspanning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408790E-37C0-417C-B47B-6447C8B27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11035"/>
            <a:ext cx="6096000" cy="44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Gymzaal Kempenaer">
            <a:extLst>
              <a:ext uri="{FF2B5EF4-FFF2-40B4-BE49-F238E27FC236}">
                <a16:creationId xmlns:a16="http://schemas.microsoft.com/office/drawing/2014/main" id="{EBD3637A-8D0F-4D6A-80A2-95D683C4B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8451" y="1705524"/>
            <a:ext cx="5923549" cy="44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2977631" cy="95410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Bezoek in de gevangenis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11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FE449C9-2173-4607-967E-AAA529D3F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7150" y="0"/>
            <a:ext cx="832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2977631" cy="181588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Gevangenen-</a:t>
            </a:r>
          </a:p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zorg op bezoek in de gevangenis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12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10DB6E5-13D9-4411-B96F-E1031A48B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7150" y="0"/>
            <a:ext cx="832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13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DAADBB-6D1F-483F-9B7B-DA93660A2CC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Kijkje in de cel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2" name="Onlinemedia 1" title="DJI’er vlogt: Hoe ziet een cel eruit?">
            <a:hlinkClick r:id="" action="ppaction://media"/>
            <a:extLst>
              <a:ext uri="{FF2B5EF4-FFF2-40B4-BE49-F238E27FC236}">
                <a16:creationId xmlns:a16="http://schemas.microsoft.com/office/drawing/2014/main" id="{79C62D6E-518B-45A7-90F4-73C0B0DC9E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3105834"/>
            <a:ext cx="828177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Eens een dief, </a:t>
            </a:r>
            <a:r>
              <a:rPr lang="nl-NL" sz="3600" b="1" dirty="0">
                <a:solidFill>
                  <a:schemeClr val="accent3"/>
                </a:solidFill>
                <a:latin typeface="Montserrat ExtraBold" pitchFamily="2" charset="77"/>
              </a:rPr>
              <a:t>altijd een dief. </a:t>
            </a:r>
            <a:endParaRPr lang="nl-NL" sz="3600" b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14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DAADBB-6D1F-483F-9B7B-DA93660A2CC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Stelling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50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3105834"/>
            <a:ext cx="828177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Een gevangenis is </a:t>
            </a:r>
            <a:r>
              <a:rPr lang="nl-NL" sz="3600" b="1" dirty="0">
                <a:solidFill>
                  <a:schemeClr val="accent3"/>
                </a:solidFill>
                <a:latin typeface="Montserrat ExtraBold" pitchFamily="2" charset="77"/>
              </a:rPr>
              <a:t>net een hotel.</a:t>
            </a:r>
            <a:endParaRPr lang="nl-NL" sz="3600" b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15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DAADBB-6D1F-483F-9B7B-DA93660A2CC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Stelling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304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2828835"/>
            <a:ext cx="8281777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Een ex-gevangene </a:t>
            </a:r>
            <a:r>
              <a:rPr lang="nl-NL" sz="3600" b="1" dirty="0">
                <a:solidFill>
                  <a:schemeClr val="accent3"/>
                </a:solidFill>
                <a:latin typeface="Montserrat ExtraBold" pitchFamily="2" charset="77"/>
              </a:rPr>
              <a:t>is welkom in de kerk</a:t>
            </a:r>
            <a:endParaRPr lang="nl-NL" sz="3600" b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16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DAADBB-6D1F-483F-9B7B-DA93660A2CC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Stelling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98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2627369"/>
            <a:ext cx="8281777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3600" b="1" dirty="0">
                <a:solidFill>
                  <a:schemeClr val="accent3"/>
                </a:solidFill>
                <a:latin typeface="Montserrat ExtraBold" pitchFamily="2" charset="77"/>
              </a:rPr>
              <a:t>Als je buurman </a:t>
            </a:r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uit de gevangenis komt, zoek je contact met he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17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DAADBB-6D1F-483F-9B7B-DA93660A2CC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Stelling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7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18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DAADBB-6D1F-483F-9B7B-DA93660A2CC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Vlog Gevangenenzorg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3" name="Onlinemedia 2" title="Lieke van der Plas ontmoet ex-gevangene Jos | Vlog van Gevangenenzorg Nederland">
            <a:hlinkClick r:id="" action="ppaction://media"/>
            <a:extLst>
              <a:ext uri="{FF2B5EF4-FFF2-40B4-BE49-F238E27FC236}">
                <a16:creationId xmlns:a16="http://schemas.microsoft.com/office/drawing/2014/main" id="{6C2B8D5D-285B-4DB8-AB5F-B500439F80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55899" cy="6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AB35576-541B-D04D-BA24-C118D37AA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915" y="0"/>
            <a:ext cx="7393085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0" y="0"/>
            <a:ext cx="10021078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1E33EF-73B6-EC45-9EA1-1F177D8D5DE2}"/>
              </a:ext>
            </a:extLst>
          </p:cNvPr>
          <p:cNvSpPr txBox="1"/>
          <p:nvPr/>
        </p:nvSpPr>
        <p:spPr>
          <a:xfrm>
            <a:off x="950775" y="6155049"/>
            <a:ext cx="1002107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Volg ons op </a:t>
            </a:r>
            <a:r>
              <a:rPr lang="nl-NL" sz="1200" dirty="0" err="1">
                <a:solidFill>
                  <a:schemeClr val="bg2"/>
                </a:solidFill>
                <a:latin typeface="Montserrat Light" pitchFamily="2" charset="77"/>
              </a:rPr>
              <a:t>social</a:t>
            </a:r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 media </a:t>
            </a:r>
            <a:r>
              <a:rPr lang="nl-NL" sz="1200" dirty="0">
                <a:solidFill>
                  <a:schemeClr val="bg2"/>
                </a:solidFill>
                <a:latin typeface="Montserrat Medium" pitchFamily="2" charset="77"/>
              </a:rPr>
              <a:t>@gevangenenzorg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03EC62-F618-D64D-9C27-1C7749ED7546}"/>
              </a:ext>
            </a:extLst>
          </p:cNvPr>
          <p:cNvSpPr txBox="1"/>
          <p:nvPr/>
        </p:nvSpPr>
        <p:spPr>
          <a:xfrm>
            <a:off x="950775" y="3322021"/>
            <a:ext cx="10021077" cy="50077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b="1" dirty="0">
                <a:solidFill>
                  <a:schemeClr val="bg1"/>
                </a:solidFill>
                <a:latin typeface="Montserrat" pitchFamily="2" charset="77"/>
              </a:rPr>
              <a:t>Hebben jullie nog vragen?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8A6B84-E8D8-9E4C-9283-6F079C855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9" y="1769833"/>
            <a:ext cx="2638553" cy="55548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24F5AF-B4FD-6C4A-B7E5-BB21DD270F24}"/>
              </a:ext>
            </a:extLst>
          </p:cNvPr>
          <p:cNvSpPr txBox="1"/>
          <p:nvPr/>
        </p:nvSpPr>
        <p:spPr>
          <a:xfrm>
            <a:off x="12493256" y="2711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8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DF95B7-87CF-4FF3-AF36-29D114A38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6651" y="0"/>
            <a:ext cx="7505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A7223B4-109F-2242-92B5-F793E2E1BEE6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Hoeveel mensen zitten er vandaag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in de gevangenis?</a:t>
            </a:r>
          </a:p>
        </p:txBody>
      </p:sp>
    </p:spTree>
    <p:extLst>
      <p:ext uri="{BB962C8B-B14F-4D97-AF65-F5344CB8AC3E}">
        <p14:creationId xmlns:p14="http://schemas.microsoft.com/office/powerpoint/2010/main" val="7012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4819303" cy="95410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Een kijkje in de gevangenis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27EEFF2-AE88-3147-B2BE-7E86E80477F7}"/>
              </a:ext>
            </a:extLst>
          </p:cNvPr>
          <p:cNvSpPr txBox="1"/>
          <p:nvPr/>
        </p:nvSpPr>
        <p:spPr>
          <a:xfrm>
            <a:off x="889518" y="2019976"/>
            <a:ext cx="4615543" cy="6600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Ontdek hoe de gevangenis er van binnen en van buiten uitziet.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3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4BA2266-4ACE-5A4D-8F3F-A388A6E7EB67}"/>
              </a:ext>
            </a:extLst>
          </p:cNvPr>
          <p:cNvSpPr txBox="1"/>
          <p:nvPr/>
        </p:nvSpPr>
        <p:spPr>
          <a:xfrm>
            <a:off x="889518" y="6219026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Slides met tekst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6F232DF-261F-42CD-9775-424E5CB56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7733" y="0"/>
            <a:ext cx="5774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2977631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Bewaking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4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4098" name="Picture 2" descr="Medewerkers gevangenis Alphen aan de Rijn slaan alarm">
            <a:extLst>
              <a:ext uri="{FF2B5EF4-FFF2-40B4-BE49-F238E27FC236}">
                <a16:creationId xmlns:a16="http://schemas.microsoft.com/office/drawing/2014/main" id="{3F088A20-E4E9-4B7D-8DDD-266D14EFC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23" y="1711034"/>
            <a:ext cx="5356377" cy="44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anpak inzage gedetineerden in gegevens zonder patiëntportaal - ICT&amp;health">
            <a:extLst>
              <a:ext uri="{FF2B5EF4-FFF2-40B4-BE49-F238E27FC236}">
                <a16:creationId xmlns:a16="http://schemas.microsoft.com/office/drawing/2014/main" id="{0C2CC3EB-0080-4982-9C13-52423FE9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1035"/>
            <a:ext cx="6670979" cy="44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2977631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Een afdeling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5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14C1BC0-D364-4D8E-AFEF-90C443522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11035"/>
            <a:ext cx="7435626" cy="44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8B82B3E-BBAE-4C54-9300-D818E1EF2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5989" y="1711036"/>
            <a:ext cx="4576011" cy="44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2977631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Een cel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6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11" name="Picture 10" descr="gevangenisplattegrond">
            <a:extLst>
              <a:ext uri="{FF2B5EF4-FFF2-40B4-BE49-F238E27FC236}">
                <a16:creationId xmlns:a16="http://schemas.microsoft.com/office/drawing/2014/main" id="{F0F951E6-AFA6-4387-8DF6-226440FB1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7793" y="1711034"/>
            <a:ext cx="2146702" cy="43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Karadzic klaagt over 'negentiende eeuwse' Scheveningse cel | De Volkskrant">
            <a:extLst>
              <a:ext uri="{FF2B5EF4-FFF2-40B4-BE49-F238E27FC236}">
                <a16:creationId xmlns:a16="http://schemas.microsoft.com/office/drawing/2014/main" id="{CA5BC23E-26CD-457A-B268-18DFBE7D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035"/>
            <a:ext cx="7787610" cy="4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3598260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Celdeur met slot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7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C15DBF3-6DFF-45E2-9E76-22216650E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11035"/>
            <a:ext cx="5702560" cy="4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136F2B90-78FA-45E1-8A26-F4D00929C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3547" y="1711035"/>
            <a:ext cx="6268453" cy="43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2977631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Luchtplaats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5FBAADB-65EF-48D5-A14D-EB1BCA267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7151" y="0"/>
            <a:ext cx="8324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8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29"/>
            <a:ext cx="5206481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Isoleercel en luchtkooi</a:t>
            </a:r>
            <a:endParaRPr lang="nl-NL" sz="28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12FA4D-6FDA-5046-B5CF-B2F28E1B3F19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9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220" name="Picture 4" descr="Jongeren opsluiten in isoleercel wordt verboden: 'Het is te traumatisch' |  RTL Nieuws">
            <a:extLst>
              <a:ext uri="{FF2B5EF4-FFF2-40B4-BE49-F238E27FC236}">
                <a16:creationId xmlns:a16="http://schemas.microsoft.com/office/drawing/2014/main" id="{76CB7F6E-2221-4D66-895B-2B9CA066C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11035"/>
            <a:ext cx="7615960" cy="4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rie maanden vertraging Zaanbajes: miljoenen waterschade | De Orkaan">
            <a:extLst>
              <a:ext uri="{FF2B5EF4-FFF2-40B4-BE49-F238E27FC236}">
                <a16:creationId xmlns:a16="http://schemas.microsoft.com/office/drawing/2014/main" id="{CD9F9FCF-9AF1-4B79-9714-5DD4C64A4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7820496" y="1711035"/>
            <a:ext cx="4371503" cy="4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Gavangenenzorg 2">
      <a:dk1>
        <a:srgbClr val="FFFFFF"/>
      </a:dk1>
      <a:lt1>
        <a:srgbClr val="FFFFFF"/>
      </a:lt1>
      <a:dk2>
        <a:srgbClr val="000000"/>
      </a:dk2>
      <a:lt2>
        <a:srgbClr val="00C389"/>
      </a:lt2>
      <a:accent1>
        <a:srgbClr val="00C389"/>
      </a:accent1>
      <a:accent2>
        <a:srgbClr val="D1F3EA"/>
      </a:accent2>
      <a:accent3>
        <a:srgbClr val="672046"/>
      </a:accent3>
      <a:accent4>
        <a:srgbClr val="694156"/>
      </a:accent4>
      <a:accent5>
        <a:srgbClr val="936478"/>
      </a:accent5>
      <a:accent6>
        <a:srgbClr val="FFFFFF"/>
      </a:accent6>
      <a:hlink>
        <a:srgbClr val="672046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vangenenzorg_powerpoint_Master_template_01" id="{2A390BC8-6064-2842-BB6E-0220E3B34A11}" vid="{6FF47C52-2071-8B41-B0DE-EEAA7445EA5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81A2B92B15B4EA0D35C0BCA52FE5B" ma:contentTypeVersion="16" ma:contentTypeDescription="Een nieuw document maken." ma:contentTypeScope="" ma:versionID="7c2143a67b038981e90e938dd80e2943">
  <xsd:schema xmlns:xsd="http://www.w3.org/2001/XMLSchema" xmlns:xs="http://www.w3.org/2001/XMLSchema" xmlns:p="http://schemas.microsoft.com/office/2006/metadata/properties" xmlns:ns2="b7ae20ed-f92a-41e2-a0b7-db7698e9629e" xmlns:ns3="62423b3a-0500-4b24-87a5-3b02a5d75b30" targetNamespace="http://schemas.microsoft.com/office/2006/metadata/properties" ma:root="true" ma:fieldsID="d28f60e423b94b6e445a9bb27f87bd2d" ns2:_="" ns3:_="">
    <xsd:import namespace="b7ae20ed-f92a-41e2-a0b7-db7698e9629e"/>
    <xsd:import namespace="62423b3a-0500-4b24-87a5-3b02a5d75b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e20ed-f92a-41e2-a0b7-db7698e9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2ae22b6-dd31-4d33-8ff5-cf9b57e06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23b3a-0500-4b24-87a5-3b02a5d75b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c53a79-0597-40b6-be48-79db7e185893}" ma:internalName="TaxCatchAll" ma:showField="CatchAllData" ma:web="62423b3a-0500-4b24-87a5-3b02a5d75b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ae20ed-f92a-41e2-a0b7-db7698e9629e">
      <Terms xmlns="http://schemas.microsoft.com/office/infopath/2007/PartnerControls"/>
    </lcf76f155ced4ddcb4097134ff3c332f>
    <TaxCatchAll xmlns="62423b3a-0500-4b24-87a5-3b02a5d75b30" xsi:nil="true"/>
  </documentManagement>
</p:properties>
</file>

<file path=customXml/itemProps1.xml><?xml version="1.0" encoding="utf-8"?>
<ds:datastoreItem xmlns:ds="http://schemas.openxmlformats.org/officeDocument/2006/customXml" ds:itemID="{2DC0E400-97F5-484C-8B47-D4A3F54553F9}"/>
</file>

<file path=customXml/itemProps2.xml><?xml version="1.0" encoding="utf-8"?>
<ds:datastoreItem xmlns:ds="http://schemas.openxmlformats.org/officeDocument/2006/customXml" ds:itemID="{DE320AB2-1006-4A54-A993-5B616901EE7B}"/>
</file>

<file path=customXml/itemProps3.xml><?xml version="1.0" encoding="utf-8"?>
<ds:datastoreItem xmlns:ds="http://schemas.openxmlformats.org/officeDocument/2006/customXml" ds:itemID="{FEC826D8-810E-41AF-9B0E-A630EB51002D}"/>
</file>

<file path=docProps/app.xml><?xml version="1.0" encoding="utf-8"?>
<Properties xmlns="http://schemas.openxmlformats.org/officeDocument/2006/extended-properties" xmlns:vt="http://schemas.openxmlformats.org/officeDocument/2006/docPropsVTypes">
  <Template>nieuw_powerpoint_spreekbeurt</Template>
  <TotalTime>88</TotalTime>
  <Words>140</Words>
  <Application>Microsoft Office PowerPoint</Application>
  <PresentationFormat>Breedbeeld</PresentationFormat>
  <Paragraphs>45</Paragraphs>
  <Slides>19</Slides>
  <Notes>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Montserrat</vt:lpstr>
      <vt:lpstr>Montserrat ExtraBold</vt:lpstr>
      <vt:lpstr>Montserrat Light</vt:lpstr>
      <vt:lpstr>Montserrat Medium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Teeuw</dc:creator>
  <cp:lastModifiedBy>Bert Teeuw</cp:lastModifiedBy>
  <cp:revision>10</cp:revision>
  <dcterms:created xsi:type="dcterms:W3CDTF">2021-05-19T11:13:02Z</dcterms:created>
  <dcterms:modified xsi:type="dcterms:W3CDTF">2021-05-19T13:48:50Z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0x01010069481A2B92B15B4EA0D35C0BCA52FE5B</vt:lpwstr>
  </property>
  <property fmtid="{D5CDD505-2E9C-101B-9397-08002B2CF9AE}" pid="3" name="Order">
    <vt:r8>1759200</vt:r8>
  </property>
</Properties>
</file>